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3" r:id="rId9"/>
    <p:sldId id="263" r:id="rId10"/>
    <p:sldId id="264" r:id="rId11"/>
    <p:sldId id="265" r:id="rId12"/>
    <p:sldId id="266" r:id="rId13"/>
    <p:sldId id="267" r:id="rId14"/>
    <p:sldId id="289" r:id="rId15"/>
    <p:sldId id="290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91" r:id="rId34"/>
    <p:sldId id="292" r:id="rId35"/>
    <p:sldId id="293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285" r:id="rId44"/>
    <p:sldId id="286" r:id="rId45"/>
    <p:sldId id="304" r:id="rId46"/>
    <p:sldId id="305" r:id="rId47"/>
    <p:sldId id="306" r:id="rId48"/>
    <p:sldId id="288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>
      <p:cViewPr varScale="1">
        <p:scale>
          <a:sx n="73" d="100"/>
          <a:sy n="73" d="100"/>
        </p:scale>
        <p:origin x="21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5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71.png"/><Relationship Id="rId5" Type="http://schemas.openxmlformats.org/officeDocument/2006/relationships/image" Target="../media/image39.png"/><Relationship Id="rId10" Type="http://schemas.openxmlformats.org/officeDocument/2006/relationships/image" Target="../media/image75.png"/><Relationship Id="rId4" Type="http://schemas.openxmlformats.org/officeDocument/2006/relationships/image" Target="../media/image36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7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79.png"/><Relationship Id="rId4" Type="http://schemas.openxmlformats.org/officeDocument/2006/relationships/image" Target="../media/image44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5.png"/><Relationship Id="rId7" Type="http://schemas.openxmlformats.org/officeDocument/2006/relationships/image" Target="../media/image7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82.png"/><Relationship Id="rId4" Type="http://schemas.openxmlformats.org/officeDocument/2006/relationships/image" Target="../media/image44.png"/><Relationship Id="rId9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85.png"/><Relationship Id="rId4" Type="http://schemas.openxmlformats.org/officeDocument/2006/relationships/image" Target="../media/image89.pn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5.png"/><Relationship Id="rId7" Type="http://schemas.openxmlformats.org/officeDocument/2006/relationships/image" Target="../media/image9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6.png"/><Relationship Id="rId5" Type="http://schemas.openxmlformats.org/officeDocument/2006/relationships/image" Target="../media/image39.png"/><Relationship Id="rId10" Type="http://schemas.openxmlformats.org/officeDocument/2006/relationships/image" Target="../media/image95.png"/><Relationship Id="rId4" Type="http://schemas.openxmlformats.org/officeDocument/2006/relationships/image" Target="../media/image44.png"/><Relationship Id="rId9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5.pn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00.png"/><Relationship Id="rId5" Type="http://schemas.openxmlformats.org/officeDocument/2006/relationships/image" Target="../media/image39.png"/><Relationship Id="rId10" Type="http://schemas.openxmlformats.org/officeDocument/2006/relationships/image" Target="../media/image99.png"/><Relationship Id="rId4" Type="http://schemas.openxmlformats.org/officeDocument/2006/relationships/image" Target="../media/image44.png"/><Relationship Id="rId9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5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05.png"/><Relationship Id="rId5" Type="http://schemas.openxmlformats.org/officeDocument/2006/relationships/image" Target="../media/image39.png"/><Relationship Id="rId10" Type="http://schemas.openxmlformats.org/officeDocument/2006/relationships/image" Target="../media/image104.png"/><Relationship Id="rId4" Type="http://schemas.openxmlformats.org/officeDocument/2006/relationships/image" Target="../media/image44.png"/><Relationship Id="rId9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5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10.png"/><Relationship Id="rId5" Type="http://schemas.openxmlformats.org/officeDocument/2006/relationships/image" Target="../media/image39.png"/><Relationship Id="rId10" Type="http://schemas.openxmlformats.org/officeDocument/2006/relationships/image" Target="../media/image109.png"/><Relationship Id="rId4" Type="http://schemas.openxmlformats.org/officeDocument/2006/relationships/image" Target="../media/image44.png"/><Relationship Id="rId9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5.png"/><Relationship Id="rId7" Type="http://schemas.openxmlformats.org/officeDocument/2006/relationships/image" Target="../media/image1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15.png"/><Relationship Id="rId5" Type="http://schemas.openxmlformats.org/officeDocument/2006/relationships/image" Target="../media/image39.png"/><Relationship Id="rId10" Type="http://schemas.openxmlformats.org/officeDocument/2006/relationships/image" Target="../media/image114.png"/><Relationship Id="rId4" Type="http://schemas.openxmlformats.org/officeDocument/2006/relationships/image" Target="../media/image44.png"/><Relationship Id="rId9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5.png"/><Relationship Id="rId7" Type="http://schemas.openxmlformats.org/officeDocument/2006/relationships/image" Target="../media/image1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19.png"/><Relationship Id="rId5" Type="http://schemas.openxmlformats.org/officeDocument/2006/relationships/image" Target="../media/image39.png"/><Relationship Id="rId10" Type="http://schemas.openxmlformats.org/officeDocument/2006/relationships/image" Target="../media/image118.png"/><Relationship Id="rId4" Type="http://schemas.openxmlformats.org/officeDocument/2006/relationships/image" Target="../media/image44.png"/><Relationship Id="rId9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5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3.png"/><Relationship Id="rId5" Type="http://schemas.openxmlformats.org/officeDocument/2006/relationships/image" Target="../media/image39.png"/><Relationship Id="rId10" Type="http://schemas.openxmlformats.org/officeDocument/2006/relationships/image" Target="../media/image122.png"/><Relationship Id="rId4" Type="http://schemas.openxmlformats.org/officeDocument/2006/relationships/image" Target="../media/image44.png"/><Relationship Id="rId9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6.png"/><Relationship Id="rId7" Type="http://schemas.openxmlformats.org/officeDocument/2006/relationships/image" Target="../media/image4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7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6.png"/><Relationship Id="rId7" Type="http://schemas.openxmlformats.org/officeDocument/2006/relationships/image" Target="../media/image3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9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6.png"/><Relationship Id="rId7" Type="http://schemas.openxmlformats.org/officeDocument/2006/relationships/image" Target="../media/image3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6.png"/><Relationship Id="rId7" Type="http://schemas.openxmlformats.org/officeDocument/2006/relationships/image" Target="../media/image3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6.png"/><Relationship Id="rId7" Type="http://schemas.openxmlformats.org/officeDocument/2006/relationships/image" Target="../media/image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6.png"/><Relationship Id="rId7" Type="http://schemas.openxmlformats.org/officeDocument/2006/relationships/image" Target="../media/image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5.png"/><Relationship Id="rId7" Type="http://schemas.openxmlformats.org/officeDocument/2006/relationships/image" Target="../media/image1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42.png"/><Relationship Id="rId5" Type="http://schemas.openxmlformats.org/officeDocument/2006/relationships/image" Target="../media/image39.png"/><Relationship Id="rId10" Type="http://schemas.openxmlformats.org/officeDocument/2006/relationships/image" Target="../media/image141.png"/><Relationship Id="rId4" Type="http://schemas.openxmlformats.org/officeDocument/2006/relationships/image" Target="../media/image44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5.png"/><Relationship Id="rId7" Type="http://schemas.openxmlformats.org/officeDocument/2006/relationships/image" Target="../media/image1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145.png"/><Relationship Id="rId4" Type="http://schemas.openxmlformats.org/officeDocument/2006/relationships/image" Target="../media/image44.png"/><Relationship Id="rId9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35.png"/><Relationship Id="rId7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150.png"/><Relationship Id="rId4" Type="http://schemas.openxmlformats.org/officeDocument/2006/relationships/image" Target="../media/image44.png"/><Relationship Id="rId9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52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83.png"/><Relationship Id="rId7" Type="http://schemas.openxmlformats.org/officeDocument/2006/relationships/image" Target="../media/image1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58.png"/><Relationship Id="rId5" Type="http://schemas.openxmlformats.org/officeDocument/2006/relationships/image" Target="../media/image85.png"/><Relationship Id="rId10" Type="http://schemas.openxmlformats.org/officeDocument/2006/relationships/image" Target="../media/image157.png"/><Relationship Id="rId4" Type="http://schemas.openxmlformats.org/officeDocument/2006/relationships/image" Target="../media/image84.png"/><Relationship Id="rId9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84.png"/><Relationship Id="rId10" Type="http://schemas.openxmlformats.org/officeDocument/2006/relationships/image" Target="../media/image163.png"/><Relationship Id="rId4" Type="http://schemas.openxmlformats.org/officeDocument/2006/relationships/image" Target="../media/image83.png"/><Relationship Id="rId9" Type="http://schemas.openxmlformats.org/officeDocument/2006/relationships/image" Target="../media/image1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9.png"/><Relationship Id="rId5" Type="http://schemas.openxmlformats.org/officeDocument/2006/relationships/image" Target="../media/image84.png"/><Relationship Id="rId10" Type="http://schemas.openxmlformats.org/officeDocument/2006/relationships/image" Target="../media/image168.png"/><Relationship Id="rId4" Type="http://schemas.openxmlformats.org/officeDocument/2006/relationships/image" Target="../media/image83.png"/><Relationship Id="rId9" Type="http://schemas.openxmlformats.org/officeDocument/2006/relationships/image" Target="../media/image1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5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0" Type="http://schemas.openxmlformats.org/officeDocument/2006/relationships/image" Target="../media/image174.png"/><Relationship Id="rId4" Type="http://schemas.openxmlformats.org/officeDocument/2006/relationships/image" Target="../media/image58.png"/><Relationship Id="rId9" Type="http://schemas.openxmlformats.org/officeDocument/2006/relationships/image" Target="../media/image1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181.png"/><Relationship Id="rId5" Type="http://schemas.openxmlformats.org/officeDocument/2006/relationships/image" Target="../media/image84.png"/><Relationship Id="rId10" Type="http://schemas.openxmlformats.org/officeDocument/2006/relationships/image" Target="../media/image180.png"/><Relationship Id="rId4" Type="http://schemas.openxmlformats.org/officeDocument/2006/relationships/image" Target="../media/image83.png"/><Relationship Id="rId9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1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91.gif"/><Relationship Id="rId5" Type="http://schemas.openxmlformats.org/officeDocument/2006/relationships/image" Target="../media/image66.png"/><Relationship Id="rId10" Type="http://schemas.openxmlformats.org/officeDocument/2006/relationships/image" Target="../media/image190.png"/><Relationship Id="rId4" Type="http://schemas.openxmlformats.org/officeDocument/2006/relationships/image" Target="../media/image65.png"/><Relationship Id="rId9" Type="http://schemas.openxmlformats.org/officeDocument/2006/relationships/image" Target="../media/image1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95.gif"/><Relationship Id="rId5" Type="http://schemas.openxmlformats.org/officeDocument/2006/relationships/image" Target="../media/image89.png"/><Relationship Id="rId10" Type="http://schemas.openxmlformats.org/officeDocument/2006/relationships/image" Target="../media/image194.png"/><Relationship Id="rId4" Type="http://schemas.openxmlformats.org/officeDocument/2006/relationships/image" Target="../media/image83.png"/><Relationship Id="rId9" Type="http://schemas.openxmlformats.org/officeDocument/2006/relationships/image" Target="../media/image1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200.png"/><Relationship Id="rId5" Type="http://schemas.openxmlformats.org/officeDocument/2006/relationships/image" Target="../media/image89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4" Type="http://schemas.openxmlformats.org/officeDocument/2006/relationships/image" Target="../media/image8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10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209.png"/><Relationship Id="rId2" Type="http://schemas.openxmlformats.org/officeDocument/2006/relationships/image" Target="../media/image205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208.png"/><Relationship Id="rId5" Type="http://schemas.openxmlformats.org/officeDocument/2006/relationships/image" Target="../media/image89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83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7.png"/><Relationship Id="rId12" Type="http://schemas.openxmlformats.org/officeDocument/2006/relationships/image" Target="../media/image22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16.png"/><Relationship Id="rId11" Type="http://schemas.openxmlformats.org/officeDocument/2006/relationships/image" Target="../media/image220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3.png"/><Relationship Id="rId12" Type="http://schemas.openxmlformats.org/officeDocument/2006/relationships/image" Target="../media/image224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222.png"/><Relationship Id="rId11" Type="http://schemas.openxmlformats.org/officeDocument/2006/relationships/image" Target="../media/image220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7.png"/><Relationship Id="rId12" Type="http://schemas.openxmlformats.org/officeDocument/2006/relationships/image" Target="../media/image230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26.png"/><Relationship Id="rId11" Type="http://schemas.openxmlformats.org/officeDocument/2006/relationships/image" Target="../media/image220.png"/><Relationship Id="rId5" Type="http://schemas.openxmlformats.org/officeDocument/2006/relationships/image" Target="../media/image22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2.png"/><Relationship Id="rId12" Type="http://schemas.openxmlformats.org/officeDocument/2006/relationships/image" Target="../media/image233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231.png"/><Relationship Id="rId11" Type="http://schemas.openxmlformats.org/officeDocument/2006/relationships/image" Target="../media/image220.png"/><Relationship Id="rId5" Type="http://schemas.openxmlformats.org/officeDocument/2006/relationships/image" Target="../media/image22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2.png"/><Relationship Id="rId12" Type="http://schemas.openxmlformats.org/officeDocument/2006/relationships/image" Target="../media/image233.pn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image" Target="../media/image231.png"/><Relationship Id="rId11" Type="http://schemas.openxmlformats.org/officeDocument/2006/relationships/image" Target="../media/image220.png"/><Relationship Id="rId5" Type="http://schemas.openxmlformats.org/officeDocument/2006/relationships/image" Target="../media/image22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9.png"/><Relationship Id="rId5" Type="http://schemas.openxmlformats.org/officeDocument/2006/relationships/image" Target="../media/image39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6.png"/><Relationship Id="rId7" Type="http://schemas.openxmlformats.org/officeDocument/2006/relationships/image" Target="../media/image3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63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44832" y="-7112641"/>
            <a:ext cx="26823298" cy="14528862"/>
            <a:chOff x="-5344832" y="-7112641"/>
            <a:chExt cx="26823298" cy="14528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14908" y="-4290574"/>
              <a:ext cx="12351308" cy="8884728"/>
              <a:chOff x="-3914908" y="-4290574"/>
              <a:chExt cx="12351308" cy="88847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220000">
                <a:off x="-3914908" y="-4290574"/>
                <a:ext cx="12351308" cy="888472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371323" y="-2646046"/>
              <a:ext cx="6107143" cy="5608737"/>
              <a:chOff x="15371323" y="-2646046"/>
              <a:chExt cx="6107143" cy="560873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371323" y="-2646046"/>
                <a:ext cx="6107143" cy="560873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699457" y="7911459"/>
            <a:ext cx="3933857" cy="3933857"/>
            <a:chOff x="-1699457" y="7911459"/>
            <a:chExt cx="3933857" cy="3933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99457" y="7911459"/>
              <a:ext cx="3933857" cy="3933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2709" y="2540711"/>
            <a:ext cx="7354641" cy="10398638"/>
            <a:chOff x="1562709" y="2540711"/>
            <a:chExt cx="7354641" cy="103986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62709" y="2540711"/>
              <a:ext cx="7354641" cy="6019056"/>
              <a:chOff x="1562709" y="2540711"/>
              <a:chExt cx="7354641" cy="60190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2709" y="2540711"/>
                <a:ext cx="7354641" cy="60190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25541" y="3035658"/>
              <a:ext cx="4905168" cy="3503691"/>
              <a:chOff x="2825541" y="3035658"/>
              <a:chExt cx="4905168" cy="35036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25541" y="3035658"/>
                <a:ext cx="4905168" cy="35036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94213" y="5929825"/>
              <a:ext cx="2224562" cy="6171429"/>
              <a:chOff x="1694213" y="5929825"/>
              <a:chExt cx="2224562" cy="6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4213" y="5929825"/>
                <a:ext cx="2224562" cy="61714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618428" y="6767921"/>
              <a:ext cx="2224562" cy="6171429"/>
              <a:chOff x="6618428" y="6767921"/>
              <a:chExt cx="2224562" cy="61714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18428" y="6767921"/>
                <a:ext cx="2224562" cy="617142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142857" y="3588861"/>
            <a:ext cx="11355153" cy="2180674"/>
            <a:chOff x="9142857" y="3588861"/>
            <a:chExt cx="11355153" cy="21806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9527" y="3455531"/>
              <a:ext cx="9456951" cy="144440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83271" y="4492810"/>
              <a:ext cx="4579826" cy="645521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142857" y="5107143"/>
              <a:ext cx="10202850" cy="662392"/>
              <a:chOff x="9142857" y="5107143"/>
              <a:chExt cx="10202850" cy="66239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9166505" y="5107143"/>
                <a:ext cx="9622525" cy="35714"/>
                <a:chOff x="9166505" y="5107143"/>
                <a:chExt cx="9622525" cy="3571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166505" y="5107143"/>
                  <a:ext cx="9622525" cy="35714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90001" y="5219381"/>
                <a:ext cx="9104601" cy="5838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52390"/>
            <a:ext cx="19371429" cy="9917452"/>
            <a:chOff x="0" y="552390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9384127"/>
              <a:ext cx="19371429" cy="1085714"/>
              <a:chOff x="0" y="9384127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0" y="9384127"/>
                <a:ext cx="19371429" cy="1085714"/>
                <a:chOff x="0" y="9384127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0" y="9384127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3233" y="9713974"/>
                <a:ext cx="2591284" cy="44024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14867" y="9543885"/>
                <a:ext cx="2084378" cy="7471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3723" y="552390"/>
              <a:ext cx="18948744" cy="778890"/>
              <a:chOff x="83723" y="552390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7730" y="514295"/>
                <a:ext cx="2827158" cy="441259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3699" y="1249851"/>
                <a:ext cx="18948792" cy="35714"/>
                <a:chOff x="83699" y="1249851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3699" y="1249851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847" y="3566841"/>
            <a:ext cx="7482147" cy="42592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63492" y="2133130"/>
            <a:ext cx="9832013" cy="3377985"/>
            <a:chOff x="8063492" y="2133130"/>
            <a:chExt cx="9832013" cy="33779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3492" y="2133130"/>
              <a:ext cx="9832013" cy="33779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63492" y="5688893"/>
            <a:ext cx="9832013" cy="3509876"/>
            <a:chOff x="8063492" y="5688893"/>
            <a:chExt cx="9832013" cy="35098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3492" y="5688893"/>
              <a:ext cx="9832013" cy="35098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0974" y="1752571"/>
            <a:ext cx="5155230" cy="759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77787"/>
            <a:ext cx="19371429" cy="9917452"/>
            <a:chOff x="0" y="577787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9409524"/>
              <a:ext cx="19371429" cy="1085714"/>
              <a:chOff x="0" y="9409524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0" y="9409524"/>
                <a:ext cx="19371429" cy="1085714"/>
                <a:chOff x="0" y="9409524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0" y="9409524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3233" y="9739370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14867" y="9569282"/>
                <a:ext cx="2076365" cy="7386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3723" y="577787"/>
              <a:ext cx="18948744" cy="778890"/>
              <a:chOff x="83723" y="577787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7730" y="539692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3699" y="1275248"/>
                <a:ext cx="18948792" cy="35714"/>
                <a:chOff x="83699" y="1275248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3699" y="1275248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570" y="4585477"/>
            <a:ext cx="6666402" cy="19287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71322" y="2955211"/>
            <a:ext cx="9742857" cy="5164195"/>
            <a:chOff x="7871322" y="2955211"/>
            <a:chExt cx="9742857" cy="51641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71322" y="2955211"/>
              <a:ext cx="6005123" cy="2335914"/>
              <a:chOff x="7871322" y="2955211"/>
              <a:chExt cx="6005123" cy="23359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71322" y="2955211"/>
                <a:ext cx="6005123" cy="23359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871322" y="5671787"/>
              <a:ext cx="9741209" cy="2439854"/>
              <a:chOff x="7871322" y="5671787"/>
              <a:chExt cx="9741209" cy="243985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1322" y="5671787"/>
                <a:ext cx="9741209" cy="243985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657277" y="3838125"/>
              <a:ext cx="2673165" cy="1811843"/>
              <a:chOff x="11657277" y="3838125"/>
              <a:chExt cx="2673165" cy="18118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2600000">
                <a:off x="11657277" y="3838125"/>
                <a:ext cx="2673165" cy="1811843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0974" y="1752571"/>
            <a:ext cx="5155230" cy="7597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16656" y="8263258"/>
            <a:ext cx="5859273" cy="491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565088"/>
            <a:ext cx="19371429" cy="9917452"/>
            <a:chOff x="-114286" y="565088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4286" y="9396825"/>
              <a:ext cx="19371429" cy="1085714"/>
              <a:chOff x="-114286" y="9396825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14286" y="9396825"/>
                <a:ext cx="19371429" cy="1085714"/>
                <a:chOff x="-114286" y="9396825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4286" y="9396825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947" y="9726672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00581" y="9556583"/>
                <a:ext cx="207635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0562" y="565088"/>
              <a:ext cx="18948744" cy="778890"/>
              <a:chOff x="-30562" y="565088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3444" y="526994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30586" y="1262549"/>
                <a:ext cx="18948792" cy="35714"/>
                <a:chOff x="-30586" y="1262549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30586" y="1262549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974" y="1752571"/>
            <a:ext cx="5155230" cy="759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65079" y="2176088"/>
            <a:ext cx="9142857" cy="6720849"/>
            <a:chOff x="8965079" y="2176088"/>
            <a:chExt cx="9142857" cy="67208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65079" y="2176088"/>
              <a:ext cx="9142857" cy="67208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6277" y="2495285"/>
            <a:ext cx="8482383" cy="65461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0382" y="8919829"/>
            <a:ext cx="4712616" cy="491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584136"/>
            <a:ext cx="19371429" cy="9917452"/>
            <a:chOff x="-114286" y="584136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4286" y="9415873"/>
              <a:ext cx="19371429" cy="1085714"/>
              <a:chOff x="-114286" y="9415873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14286" y="9415873"/>
                <a:ext cx="19371429" cy="1085714"/>
                <a:chOff x="-114286" y="9415873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4286" y="9415873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947" y="9745720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00581" y="9575631"/>
                <a:ext cx="207635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0562" y="584136"/>
              <a:ext cx="18948744" cy="778890"/>
              <a:chOff x="-30562" y="584136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3444" y="546041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30586" y="1281597"/>
                <a:ext cx="18948792" cy="35714"/>
                <a:chOff x="-30586" y="1281597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30586" y="1281597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974" y="1752571"/>
            <a:ext cx="5155230" cy="7597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0885" y="3760294"/>
            <a:ext cx="6949853" cy="3205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23810" y="2698994"/>
            <a:ext cx="10116242" cy="5304002"/>
            <a:chOff x="7923810" y="2698994"/>
            <a:chExt cx="10116242" cy="53040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3810" y="2698994"/>
              <a:ext cx="10116242" cy="530400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55810" y="8081734"/>
            <a:ext cx="5715158" cy="491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332" y="429696"/>
            <a:ext cx="19371429" cy="9917452"/>
            <a:chOff x="-46332" y="429696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46332" y="9261433"/>
              <a:ext cx="19371429" cy="1085714"/>
              <a:chOff x="-46332" y="9261433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46332" y="9261433"/>
                <a:ext cx="19371429" cy="1085714"/>
                <a:chOff x="-46332" y="9261433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46332" y="9261433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6901" y="9591279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68535" y="9421191"/>
                <a:ext cx="2076498" cy="74182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391" y="429696"/>
              <a:ext cx="18948744" cy="778890"/>
              <a:chOff x="37391" y="429696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1398" y="391601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7367" y="1127157"/>
                <a:ext cx="18948792" cy="35714"/>
                <a:chOff x="37367" y="1127157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7367" y="1127157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974" y="1749342"/>
            <a:ext cx="5155211" cy="7436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6763" y="8356515"/>
            <a:ext cx="4744301" cy="5049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4493" y="2562958"/>
            <a:ext cx="12996728" cy="5681816"/>
            <a:chOff x="2644493" y="2562958"/>
            <a:chExt cx="12996728" cy="56818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4493" y="2562958"/>
              <a:ext cx="12996728" cy="568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56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618" y="429696"/>
            <a:ext cx="19371429" cy="9917452"/>
            <a:chOff x="-160618" y="429696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60618" y="9261433"/>
              <a:ext cx="19371429" cy="1085714"/>
              <a:chOff x="-160618" y="9261433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60618" y="9261433"/>
                <a:ext cx="19371429" cy="1085714"/>
                <a:chOff x="-160618" y="9261433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60618" y="9261433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2615" y="9591279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54249" y="9421191"/>
                <a:ext cx="2076498" cy="74183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76894" y="429696"/>
              <a:ext cx="18948744" cy="778890"/>
              <a:chOff x="-76894" y="429696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7112" y="391601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76919" y="1127157"/>
                <a:ext cx="18948792" cy="35714"/>
                <a:chOff x="-76919" y="1127157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76919" y="1127157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974" y="1749342"/>
            <a:ext cx="5155211" cy="7436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6763" y="8356515"/>
            <a:ext cx="4530625" cy="5049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58346" y="2473950"/>
            <a:ext cx="12169022" cy="5830961"/>
            <a:chOff x="3058346" y="2473950"/>
            <a:chExt cx="12169022" cy="58309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58346" y="2473950"/>
              <a:ext cx="12169022" cy="5830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9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778" y="539691"/>
            <a:ext cx="19371429" cy="9917452"/>
            <a:chOff x="-177778" y="53969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77778" y="9371429"/>
                <a:ext cx="19371429" cy="1085714"/>
                <a:chOff x="-177778" y="937142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77778" y="937142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55" y="9701275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7089" y="9531187"/>
                <a:ext cx="207636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94054" y="539691"/>
              <a:ext cx="18948744" cy="778890"/>
              <a:chOff x="-94054" y="53969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952" y="501597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94079" y="1237153"/>
                <a:ext cx="18948792" cy="35714"/>
                <a:chOff x="-94079" y="123715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4079" y="123715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7342" y="3601215"/>
            <a:ext cx="7085430" cy="38069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4975135" cy="759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83821" y="2521399"/>
            <a:ext cx="4299627" cy="1155124"/>
            <a:chOff x="10283821" y="2521399"/>
            <a:chExt cx="4299627" cy="11551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3821" y="2521399"/>
              <a:ext cx="4299627" cy="11551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91192" y="4122953"/>
            <a:ext cx="10400945" cy="3992693"/>
            <a:chOff x="7591192" y="4122953"/>
            <a:chExt cx="10400945" cy="39926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1192" y="4122953"/>
              <a:ext cx="10400945" cy="39926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55810" y="8078248"/>
            <a:ext cx="4607330" cy="507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778" y="539691"/>
            <a:ext cx="19371429" cy="9917452"/>
            <a:chOff x="-177778" y="53969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77778" y="9371429"/>
                <a:ext cx="19371429" cy="1085714"/>
                <a:chOff x="-177778" y="937142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77778" y="937142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55" y="9701275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7089" y="9531187"/>
                <a:ext cx="207636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94054" y="539691"/>
              <a:ext cx="18948744" cy="778890"/>
              <a:chOff x="-94054" y="53969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952" y="501597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94079" y="1237153"/>
                <a:ext cx="18948792" cy="35714"/>
                <a:chOff x="-94079" y="123715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4079" y="123715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372" y="3150363"/>
            <a:ext cx="6971183" cy="47534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4975135" cy="759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57204" y="7687569"/>
            <a:ext cx="5666328" cy="9699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43377" y="2426906"/>
            <a:ext cx="8439712" cy="1557155"/>
            <a:chOff x="8943377" y="2426906"/>
            <a:chExt cx="8439712" cy="15571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43377" y="2426906"/>
              <a:ext cx="8439712" cy="15571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57802" y="4856384"/>
            <a:ext cx="8467227" cy="2537218"/>
            <a:chOff x="8957802" y="4856384"/>
            <a:chExt cx="8467227" cy="25372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7802" y="4856384"/>
              <a:ext cx="8467227" cy="253721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49234" y="4062616"/>
            <a:ext cx="3807996" cy="491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778" y="539691"/>
            <a:ext cx="19371429" cy="9917452"/>
            <a:chOff x="-177778" y="53969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77778" y="9371429"/>
                <a:ext cx="19371429" cy="1085714"/>
                <a:chOff x="-177778" y="937142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77778" y="937142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55" y="9701275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7089" y="9531187"/>
                <a:ext cx="207636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94054" y="539691"/>
              <a:ext cx="18948744" cy="778890"/>
              <a:chOff x="-94054" y="53969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952" y="501597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94079" y="1237153"/>
                <a:ext cx="18948792" cy="35714"/>
                <a:chOff x="-94079" y="123715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4079" y="123715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372" y="2618169"/>
            <a:ext cx="7127041" cy="67210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4975135" cy="759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199394" y="2674446"/>
            <a:ext cx="9851573" cy="4294898"/>
            <a:chOff x="8199394" y="2674446"/>
            <a:chExt cx="9851573" cy="429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9394" y="2674446"/>
              <a:ext cx="9851573" cy="4294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8952" y="8042115"/>
            <a:ext cx="10422016" cy="296596"/>
            <a:chOff x="7628952" y="8042115"/>
            <a:chExt cx="10422016" cy="2965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8952" y="8042115"/>
              <a:ext cx="10422016" cy="29659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9049" y="7059430"/>
            <a:ext cx="5027682" cy="4910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9087" y="8538081"/>
            <a:ext cx="4699749" cy="491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778" y="539691"/>
            <a:ext cx="19371429" cy="9917452"/>
            <a:chOff x="-177778" y="53969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77778" y="9371429"/>
                <a:ext cx="19371429" cy="1085714"/>
                <a:chOff x="-177778" y="937142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77778" y="937142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55" y="9701275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7089" y="9531187"/>
                <a:ext cx="207636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94054" y="539691"/>
              <a:ext cx="18948744" cy="778890"/>
              <a:chOff x="-94054" y="53969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952" y="501597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94079" y="1237153"/>
                <a:ext cx="18948792" cy="35714"/>
                <a:chOff x="-94079" y="123715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4079" y="123715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372" y="2987714"/>
            <a:ext cx="6848507" cy="56530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4975135" cy="759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57566" y="1813190"/>
            <a:ext cx="10779189" cy="2584052"/>
            <a:chOff x="7357566" y="1813190"/>
            <a:chExt cx="10779189" cy="25840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7566" y="1813190"/>
              <a:ext cx="10779189" cy="25840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57566" y="4508703"/>
            <a:ext cx="5433938" cy="4828736"/>
            <a:chOff x="7357566" y="4508703"/>
            <a:chExt cx="5433938" cy="48287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7566" y="4508703"/>
              <a:ext cx="5433938" cy="48287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5326" y="5347711"/>
            <a:ext cx="6171429" cy="2124786"/>
            <a:chOff x="11965326" y="5347711"/>
            <a:chExt cx="6171429" cy="21247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5326" y="5347711"/>
              <a:ext cx="6171429" cy="21247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67810" y="7576359"/>
            <a:ext cx="4749593" cy="434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662" y="1940675"/>
            <a:ext cx="5432941" cy="17801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45502" y="6579560"/>
            <a:ext cx="16881268" cy="176597"/>
            <a:chOff x="645502" y="6579560"/>
            <a:chExt cx="16881268" cy="1765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502" y="6579560"/>
              <a:ext cx="16881268" cy="1765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630" y="6554202"/>
            <a:ext cx="227312" cy="227312"/>
            <a:chOff x="440630" y="6554202"/>
            <a:chExt cx="227312" cy="2273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630" y="6554202"/>
              <a:ext cx="227312" cy="2273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11798" y="6554202"/>
            <a:ext cx="227312" cy="227312"/>
            <a:chOff x="3811798" y="6554202"/>
            <a:chExt cx="227312" cy="2273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1798" y="6554202"/>
              <a:ext cx="227312" cy="22731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88" y="4613433"/>
            <a:ext cx="1846395" cy="24728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9251" y="5730489"/>
            <a:ext cx="1898158" cy="4836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782" y="5211002"/>
            <a:ext cx="1791451" cy="7560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83704" y="6405483"/>
            <a:ext cx="1960681" cy="24728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71758" y="6975917"/>
            <a:ext cx="3963737" cy="7560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7394" y="4613433"/>
            <a:ext cx="1979729" cy="25013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78567" y="5720975"/>
            <a:ext cx="3117806" cy="4836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63102" y="5189441"/>
            <a:ext cx="3119718" cy="7560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6579560"/>
            <a:ext cx="227312" cy="227312"/>
            <a:chOff x="9142857" y="6579560"/>
            <a:chExt cx="227312" cy="2273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579560"/>
              <a:ext cx="227312" cy="2273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43109" y="6360306"/>
            <a:ext cx="2173880" cy="26575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25304" y="6528844"/>
            <a:ext cx="227312" cy="227312"/>
            <a:chOff x="13925304" y="6528844"/>
            <a:chExt cx="227312" cy="2273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25304" y="6528844"/>
              <a:ext cx="227312" cy="22731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18139" y="7555503"/>
            <a:ext cx="1738085" cy="5853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95222" y="7029559"/>
            <a:ext cx="2170032" cy="7163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00000" y="3498536"/>
            <a:ext cx="5485714" cy="35714"/>
            <a:chOff x="6400000" y="3498536"/>
            <a:chExt cx="5485714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00000" y="3498536"/>
              <a:ext cx="5485714" cy="3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778" y="539691"/>
            <a:ext cx="19371429" cy="9917452"/>
            <a:chOff x="-177778" y="53969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77778" y="9371429"/>
                <a:ext cx="19371429" cy="1085714"/>
                <a:chOff x="-177778" y="937142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77778" y="937142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55" y="9701275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7089" y="9531187"/>
                <a:ext cx="207636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94054" y="539691"/>
              <a:ext cx="18948744" cy="778890"/>
              <a:chOff x="-94054" y="53969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952" y="501597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94079" y="1237153"/>
                <a:ext cx="18948792" cy="35714"/>
                <a:chOff x="-94079" y="123715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4079" y="123715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372" y="3552189"/>
            <a:ext cx="6972411" cy="43012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4975135" cy="7597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7525" y="7111315"/>
            <a:ext cx="4709578" cy="49105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469036" y="2239228"/>
            <a:ext cx="8706235" cy="6338092"/>
            <a:chOff x="8469036" y="2239228"/>
            <a:chExt cx="8706235" cy="6338092"/>
          </a:xfrm>
        </p:grpSpPr>
        <p:pic>
          <p:nvPicPr>
            <p:cNvPr id="25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33697" y="8086266"/>
              <a:ext cx="4604473" cy="491054"/>
            </a:xfrm>
            <a:prstGeom prst="rect">
              <a:avLst/>
            </a:prstGeom>
          </p:spPr>
        </p:pic>
        <p:grpSp>
          <p:nvGrpSpPr>
            <p:cNvPr id="27" name="그룹 1006"/>
            <p:cNvGrpSpPr/>
            <p:nvPr/>
          </p:nvGrpSpPr>
          <p:grpSpPr>
            <a:xfrm>
              <a:off x="8469036" y="2239228"/>
              <a:ext cx="8706235" cy="5767159"/>
              <a:chOff x="4789739" y="2520286"/>
              <a:chExt cx="8706235" cy="5767159"/>
            </a:xfrm>
          </p:grpSpPr>
          <p:pic>
            <p:nvPicPr>
              <p:cNvPr id="29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789739" y="2520286"/>
                <a:ext cx="8706235" cy="576715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778" y="539691"/>
            <a:ext cx="19371429" cy="9917452"/>
            <a:chOff x="-177778" y="53969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77778" y="9371429"/>
                <a:ext cx="19371429" cy="1085714"/>
                <a:chOff x="-177778" y="937142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77778" y="937142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55" y="9701275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7089" y="9531187"/>
                <a:ext cx="207636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94054" y="539691"/>
              <a:ext cx="18948744" cy="778890"/>
              <a:chOff x="-94054" y="53969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952" y="501597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94079" y="1237153"/>
                <a:ext cx="18948792" cy="35714"/>
                <a:chOff x="-94079" y="123715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4079" y="123715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372" y="3552189"/>
            <a:ext cx="6972278" cy="43012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4975135" cy="759716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706916" y="1671203"/>
            <a:ext cx="10988763" cy="6967582"/>
            <a:chOff x="7706916" y="1671203"/>
            <a:chExt cx="10988763" cy="6967582"/>
          </a:xfrm>
        </p:grpSpPr>
        <p:grpSp>
          <p:nvGrpSpPr>
            <p:cNvPr id="23" name="그룹 1006"/>
            <p:cNvGrpSpPr/>
            <p:nvPr/>
          </p:nvGrpSpPr>
          <p:grpSpPr>
            <a:xfrm>
              <a:off x="7706916" y="1671203"/>
              <a:ext cx="9307942" cy="1937263"/>
              <a:chOff x="7706916" y="1671203"/>
              <a:chExt cx="9307942" cy="1937263"/>
            </a:xfrm>
          </p:grpSpPr>
          <p:pic>
            <p:nvPicPr>
              <p:cNvPr id="28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06916" y="1671203"/>
                <a:ext cx="9307942" cy="1937263"/>
              </a:xfrm>
              <a:prstGeom prst="rect">
                <a:avLst/>
              </a:prstGeom>
            </p:spPr>
          </p:pic>
        </p:grpSp>
        <p:grpSp>
          <p:nvGrpSpPr>
            <p:cNvPr id="24" name="그룹 1007"/>
            <p:cNvGrpSpPr/>
            <p:nvPr/>
          </p:nvGrpSpPr>
          <p:grpSpPr>
            <a:xfrm>
              <a:off x="10134600" y="3552189"/>
              <a:ext cx="6668802" cy="5086596"/>
              <a:chOff x="7706916" y="3746328"/>
              <a:chExt cx="6668802" cy="5086596"/>
            </a:xfrm>
          </p:grpSpPr>
          <p:pic>
            <p:nvPicPr>
              <p:cNvPr id="27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06916" y="3746328"/>
                <a:ext cx="6668802" cy="5086596"/>
              </a:xfrm>
              <a:prstGeom prst="rect">
                <a:avLst/>
              </a:prstGeom>
            </p:spPr>
          </p:pic>
        </p:grpSp>
        <p:grpSp>
          <p:nvGrpSpPr>
            <p:cNvPr id="25" name="그룹 1008"/>
            <p:cNvGrpSpPr/>
            <p:nvPr/>
          </p:nvGrpSpPr>
          <p:grpSpPr>
            <a:xfrm>
              <a:off x="11754556" y="6080259"/>
              <a:ext cx="6941123" cy="1046677"/>
              <a:chOff x="11754556" y="6080259"/>
              <a:chExt cx="6941123" cy="104667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754556" y="6080259"/>
                <a:ext cx="6941123" cy="10466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778" y="539691"/>
            <a:ext cx="19371429" cy="9917452"/>
            <a:chOff x="-177778" y="53969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77778" y="9371429"/>
                <a:ext cx="19371429" cy="1085714"/>
                <a:chOff x="-177778" y="937142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77778" y="937142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55" y="9701275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7089" y="9531187"/>
                <a:ext cx="207636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94054" y="539691"/>
              <a:ext cx="18948744" cy="778890"/>
              <a:chOff x="-94054" y="53969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952" y="501597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94079" y="1237153"/>
                <a:ext cx="18948792" cy="35714"/>
                <a:chOff x="-94079" y="123715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4079" y="123715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372" y="4057684"/>
            <a:ext cx="6929727" cy="2908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4975135" cy="759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79665" y="7139559"/>
            <a:ext cx="8228498" cy="1885393"/>
            <a:chOff x="8779665" y="7139559"/>
            <a:chExt cx="8228498" cy="18853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9665" y="7139559"/>
              <a:ext cx="8228498" cy="18853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79665" y="1813190"/>
            <a:ext cx="8467588" cy="1729787"/>
            <a:chOff x="8779665" y="1813190"/>
            <a:chExt cx="8467588" cy="17297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9665" y="1813190"/>
              <a:ext cx="8467588" cy="17297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79665" y="3968300"/>
            <a:ext cx="6171429" cy="868435"/>
            <a:chOff x="8779665" y="3968300"/>
            <a:chExt cx="6171429" cy="8684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9665" y="3968300"/>
              <a:ext cx="6171429" cy="8684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79665" y="5142857"/>
            <a:ext cx="6171429" cy="1863649"/>
            <a:chOff x="8779665" y="5142857"/>
            <a:chExt cx="6171429" cy="18636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79665" y="5142857"/>
              <a:ext cx="6171429" cy="18636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7092" y="4543518"/>
            <a:ext cx="6909534" cy="2492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974" y="1752571"/>
            <a:ext cx="5279678" cy="759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5238" y="3233718"/>
            <a:ext cx="9582951" cy="5055227"/>
            <a:chOff x="8095238" y="3233718"/>
            <a:chExt cx="9582951" cy="50552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38" y="3233718"/>
              <a:ext cx="9582951" cy="5055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778" y="9371429"/>
            <a:ext cx="19371429" cy="1085714"/>
            <a:chOff x="-177778" y="9371429"/>
            <a:chExt cx="19371429" cy="10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77778" y="9371429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455" y="9701275"/>
              <a:ext cx="2606685" cy="50797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7089" y="9531187"/>
              <a:ext cx="2076365" cy="7386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4054" y="539691"/>
            <a:ext cx="18948744" cy="778890"/>
            <a:chOff x="-94054" y="539691"/>
            <a:chExt cx="18948744" cy="77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952" y="501597"/>
              <a:ext cx="2850085" cy="50797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94079" y="1237153"/>
              <a:ext cx="18948792" cy="35714"/>
              <a:chOff x="-94079" y="1237153"/>
              <a:chExt cx="18948792" cy="3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94079" y="1237153"/>
                <a:ext cx="18948792" cy="3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180" y="4280604"/>
            <a:ext cx="7505868" cy="24502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974" y="1752571"/>
            <a:ext cx="5279678" cy="759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82611" y="2985382"/>
            <a:ext cx="9449013" cy="5026071"/>
            <a:chOff x="8382611" y="2985382"/>
            <a:chExt cx="9449013" cy="50260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611" y="2985382"/>
              <a:ext cx="9449013" cy="5026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624" y="9529847"/>
              <a:ext cx="2606685" cy="50797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2010" y="9359758"/>
              <a:ext cx="2076365" cy="7386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873" y="330168"/>
              <a:ext cx="2850085" cy="507977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037" y="4732688"/>
            <a:ext cx="6842649" cy="11537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974" y="1752571"/>
            <a:ext cx="5279678" cy="759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624" y="9529847"/>
              <a:ext cx="2606685" cy="5079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2010" y="9359758"/>
              <a:ext cx="2076365" cy="738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873" y="330168"/>
              <a:ext cx="2850085" cy="5079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142857" y="1331855"/>
            <a:ext cx="8240646" cy="7496416"/>
            <a:chOff x="9142857" y="1331855"/>
            <a:chExt cx="8240646" cy="74964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1331855"/>
              <a:ext cx="8240646" cy="74964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037" y="4707348"/>
            <a:ext cx="7283993" cy="16011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974" y="1752571"/>
            <a:ext cx="5279678" cy="759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624" y="9529847"/>
              <a:ext cx="2606685" cy="5079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2010" y="9359758"/>
              <a:ext cx="2076365" cy="738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873" y="330168"/>
              <a:ext cx="2850085" cy="5079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382611" y="2947190"/>
            <a:ext cx="8556226" cy="5064262"/>
            <a:chOff x="8382611" y="2947190"/>
            <a:chExt cx="8556226" cy="5064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2611" y="2947190"/>
              <a:ext cx="8556226" cy="506426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7092" y="4596943"/>
            <a:ext cx="6699308" cy="11137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974" y="1752571"/>
            <a:ext cx="5279678" cy="759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624" y="9529847"/>
              <a:ext cx="2606685" cy="5079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2010" y="9359758"/>
              <a:ext cx="2076365" cy="738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873" y="330168"/>
              <a:ext cx="2850085" cy="5079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57107" y="2756941"/>
            <a:ext cx="8089764" cy="5550259"/>
            <a:chOff x="8857107" y="2756941"/>
            <a:chExt cx="8089764" cy="55502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7107" y="2756941"/>
              <a:ext cx="8089764" cy="55502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037" y="3925044"/>
            <a:ext cx="6728231" cy="24598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974" y="1752571"/>
            <a:ext cx="5279678" cy="759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624" y="9529847"/>
              <a:ext cx="2606685" cy="5079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2010" y="9359758"/>
              <a:ext cx="2076365" cy="7386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4873" y="330168"/>
              <a:ext cx="2850085" cy="5079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476" y="2095500"/>
            <a:ext cx="10317368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778" y="539691"/>
            <a:ext cx="19371429" cy="9917452"/>
            <a:chOff x="-177778" y="53969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77778" y="9371429"/>
                <a:ext cx="19371429" cy="1085714"/>
                <a:chOff x="-177778" y="937142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77778" y="937142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55" y="9701275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7089" y="9531187"/>
                <a:ext cx="207636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94054" y="539691"/>
              <a:ext cx="18948744" cy="778890"/>
              <a:chOff x="-94054" y="53969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952" y="501597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94079" y="1237153"/>
                <a:ext cx="18948792" cy="35714"/>
                <a:chOff x="-94079" y="123715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4079" y="123715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411" y="4403094"/>
            <a:ext cx="6916642" cy="22523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4919478" cy="759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45405" y="1951179"/>
            <a:ext cx="9408252" cy="3735832"/>
            <a:chOff x="8445405" y="1951179"/>
            <a:chExt cx="9408252" cy="37358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5405" y="1951179"/>
              <a:ext cx="9408252" cy="37358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63817" y="5773373"/>
            <a:ext cx="6171429" cy="3054545"/>
            <a:chOff x="10063817" y="5773373"/>
            <a:chExt cx="6171429" cy="30545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3817" y="5773373"/>
              <a:ext cx="6171429" cy="30545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23437" y="8912771"/>
            <a:ext cx="4712625" cy="491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9901" y="-1794794"/>
            <a:ext cx="10682758" cy="13196529"/>
            <a:chOff x="-3539901" y="-1794794"/>
            <a:chExt cx="10682758" cy="13196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39901" y="-1794794"/>
              <a:ext cx="10682758" cy="131965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37865" y="543328"/>
            <a:ext cx="8601906" cy="85286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4082" y="8669048"/>
            <a:ext cx="12406093" cy="71429"/>
            <a:chOff x="6124082" y="8669048"/>
            <a:chExt cx="12406093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4082" y="8669048"/>
              <a:ext cx="12406093" cy="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55153" y="3654640"/>
            <a:ext cx="6048264" cy="20636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466" y="1950835"/>
            <a:ext cx="3412585" cy="11789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3594" y="5066668"/>
            <a:ext cx="3321879" cy="927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778" y="539691"/>
            <a:ext cx="19371429" cy="9917452"/>
            <a:chOff x="-177778" y="53969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77778" y="9371429"/>
              <a:ext cx="19371429" cy="1085714"/>
              <a:chOff x="-177778" y="937142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77778" y="9371429"/>
                <a:ext cx="19371429" cy="1085714"/>
                <a:chOff x="-177778" y="937142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77778" y="937142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55455" y="9701275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137089" y="9531187"/>
                <a:ext cx="207636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94054" y="539691"/>
              <a:ext cx="18948744" cy="778890"/>
              <a:chOff x="-94054" y="53969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952" y="501597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94079" y="1237153"/>
                <a:ext cx="18948792" cy="35714"/>
                <a:chOff x="-94079" y="123715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94079" y="123715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466" y="4543610"/>
            <a:ext cx="7479537" cy="12265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4919478" cy="759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95161" y="2980299"/>
            <a:ext cx="7483601" cy="5156486"/>
            <a:chOff x="9995161" y="2980299"/>
            <a:chExt cx="7483601" cy="51564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95161" y="2980299"/>
              <a:ext cx="7483601" cy="51564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33857" y="8214964"/>
            <a:ext cx="5196882" cy="491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552250"/>
            <a:ext cx="19371429" cy="9917452"/>
            <a:chOff x="-114286" y="552250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4286" y="9383987"/>
              <a:ext cx="19371429" cy="1085714"/>
              <a:chOff x="-114286" y="9383987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14286" y="9383987"/>
                <a:ext cx="19371429" cy="1085714"/>
                <a:chOff x="-114286" y="9383987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4286" y="9383987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947" y="9713834"/>
                <a:ext cx="2606685" cy="50797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00581" y="9543746"/>
                <a:ext cx="2076355" cy="73861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0562" y="552250"/>
              <a:ext cx="18948744" cy="778890"/>
              <a:chOff x="-30562" y="552250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3444" y="514156"/>
                <a:ext cx="2850085" cy="507977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30586" y="1249711"/>
                <a:ext cx="18948792" cy="35714"/>
                <a:chOff x="-30586" y="1249711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30586" y="1249711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259" y="4911729"/>
            <a:ext cx="7316080" cy="12601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52571"/>
            <a:ext cx="5723983" cy="7597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55722" y="2165451"/>
            <a:ext cx="10161739" cy="5018423"/>
            <a:chOff x="7955722" y="2165451"/>
            <a:chExt cx="10161739" cy="50184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55722" y="2165451"/>
              <a:ext cx="10161739" cy="50184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55722" y="7502405"/>
            <a:ext cx="10161739" cy="1092149"/>
            <a:chOff x="7955722" y="7502405"/>
            <a:chExt cx="10161739" cy="10921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55722" y="7502405"/>
              <a:ext cx="10161739" cy="10921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9901" y="-1794794"/>
            <a:ext cx="10682758" cy="13196529"/>
            <a:chOff x="-3539901" y="-1794794"/>
            <a:chExt cx="10682758" cy="13196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39901" y="-1794794"/>
              <a:ext cx="10682758" cy="131965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37866" y="543325"/>
            <a:ext cx="8755634" cy="8528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4082" y="8669048"/>
            <a:ext cx="12406093" cy="71429"/>
            <a:chOff x="6124082" y="8669048"/>
            <a:chExt cx="12406093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4082" y="8669048"/>
              <a:ext cx="12406093" cy="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40289" y="4092365"/>
            <a:ext cx="4838901" cy="14139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466" y="1950835"/>
            <a:ext cx="3412585" cy="11789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3621" y="5066669"/>
            <a:ext cx="1823478" cy="927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845" y="184131"/>
            <a:ext cx="19371429" cy="9917452"/>
            <a:chOff x="-227845" y="18413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7845" y="9015869"/>
              <a:ext cx="19371429" cy="1085714"/>
              <a:chOff x="-227845" y="901586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227845" y="9015869"/>
                <a:ext cx="19371429" cy="1085714"/>
                <a:chOff x="-227845" y="901586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227845" y="901586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5388" y="9345715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087022" y="9175627"/>
                <a:ext cx="2076498" cy="74182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44121" y="184131"/>
              <a:ext cx="18948744" cy="778890"/>
              <a:chOff x="-144121" y="18413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9885" y="146037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144145" y="881593"/>
                <a:ext cx="18948792" cy="35714"/>
                <a:chOff x="-144145" y="88159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144145" y="88159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4420" y="8238868"/>
            <a:ext cx="3775958" cy="5049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49343"/>
            <a:ext cx="4482734" cy="7436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8414" y="2748618"/>
            <a:ext cx="7264197" cy="5402746"/>
            <a:chOff x="1118414" y="2748618"/>
            <a:chExt cx="7264197" cy="54027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414" y="2748618"/>
              <a:ext cx="7264197" cy="5402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74676" y="2765425"/>
            <a:ext cx="7264197" cy="5386470"/>
            <a:chOff x="9474676" y="2765425"/>
            <a:chExt cx="7264197" cy="53864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4676" y="2765425"/>
              <a:ext cx="7264197" cy="53864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13429" y="8238868"/>
            <a:ext cx="3909997" cy="5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3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49343"/>
            <a:ext cx="4929925" cy="743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8448" y="2673238"/>
            <a:ext cx="6171429" cy="5450467"/>
            <a:chOff x="1048448" y="2673238"/>
            <a:chExt cx="6171429" cy="54504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448" y="2673238"/>
              <a:ext cx="6171429" cy="54504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068" y="8194810"/>
            <a:ext cx="5269806" cy="5049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2763" y="8194810"/>
            <a:ext cx="4467149" cy="5049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45354" y="2089131"/>
            <a:ext cx="8492064" cy="6146743"/>
            <a:chOff x="8845354" y="2089131"/>
            <a:chExt cx="8492064" cy="61467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5354" y="2089131"/>
              <a:ext cx="8492064" cy="6146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32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49343"/>
            <a:ext cx="5165258" cy="743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068" y="8194801"/>
            <a:ext cx="5403844" cy="5050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3715" y="8194801"/>
            <a:ext cx="4604282" cy="505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68134" y="2026682"/>
            <a:ext cx="8610336" cy="6232350"/>
            <a:chOff x="8768134" y="2026682"/>
            <a:chExt cx="8610336" cy="6232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8134" y="2026682"/>
              <a:ext cx="8610336" cy="623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8448" y="2665039"/>
            <a:ext cx="6171429" cy="5390794"/>
            <a:chOff x="1048448" y="2665039"/>
            <a:chExt cx="6171429" cy="53907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448" y="2665039"/>
              <a:ext cx="6171429" cy="5390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36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84479"/>
            <a:ext cx="19371429" cy="9917452"/>
            <a:chOff x="0" y="584479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9416216"/>
              <a:ext cx="19371429" cy="1085714"/>
              <a:chOff x="0" y="9416216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0" y="9416216"/>
                <a:ext cx="19371429" cy="1085714"/>
                <a:chOff x="0" y="9416216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0" y="9416216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3233" y="9746063"/>
                <a:ext cx="2606476" cy="50865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14867" y="9575974"/>
                <a:ext cx="2076288" cy="7310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3723" y="584479"/>
              <a:ext cx="18948744" cy="778890"/>
              <a:chOff x="83723" y="584479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7730" y="546385"/>
                <a:ext cx="2849733" cy="5086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3699" y="1281940"/>
                <a:ext cx="18948792" cy="35714"/>
                <a:chOff x="83699" y="1281940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3699" y="1281940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96819" y="7766626"/>
            <a:ext cx="3776187" cy="5111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02024" y="2990857"/>
            <a:ext cx="5641780" cy="4677400"/>
            <a:chOff x="12502024" y="2990857"/>
            <a:chExt cx="5641780" cy="46774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02024" y="2990857"/>
              <a:ext cx="5641780" cy="46774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405" y="2990857"/>
            <a:ext cx="5641780" cy="4677400"/>
            <a:chOff x="6318405" y="2990857"/>
            <a:chExt cx="5641780" cy="46774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8405" y="2990857"/>
              <a:ext cx="5641780" cy="46774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934" y="2990857"/>
            <a:ext cx="5641780" cy="4677400"/>
            <a:chOff x="214934" y="2990857"/>
            <a:chExt cx="5641780" cy="46774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4934" y="2990857"/>
              <a:ext cx="5641780" cy="46774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6763" y="7766629"/>
            <a:ext cx="3565882" cy="511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5885" y="7766626"/>
            <a:ext cx="1270044" cy="511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974" y="1749352"/>
            <a:ext cx="5373830" cy="74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49352"/>
            <a:ext cx="5373830" cy="743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4024" y="9186475"/>
            <a:ext cx="19371429" cy="1085714"/>
            <a:chOff x="-284024" y="9186475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84024" y="9186475"/>
              <a:ext cx="19371429" cy="1085714"/>
              <a:chOff x="-284024" y="9186475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84024" y="9186475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09" y="9516322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30843" y="9346233"/>
              <a:ext cx="2076498" cy="741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09820" y="7158751"/>
            <a:ext cx="4225292" cy="5111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1048" y="3061162"/>
            <a:ext cx="6183619" cy="4477781"/>
            <a:chOff x="6051048" y="3061162"/>
            <a:chExt cx="6183619" cy="44777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6763" y="7162762"/>
              <a:ext cx="4014978" cy="51110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051048" y="3061162"/>
              <a:ext cx="5896555" cy="4160646"/>
              <a:chOff x="6051048" y="3061162"/>
              <a:chExt cx="5896555" cy="41606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51048" y="3061162"/>
                <a:ext cx="5896555" cy="41606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0" y="3061609"/>
            <a:ext cx="6410353" cy="4477334"/>
            <a:chOff x="0" y="3061609"/>
            <a:chExt cx="6410353" cy="44773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3061609"/>
              <a:ext cx="6033811" cy="4160646"/>
              <a:chOff x="0" y="3061609"/>
              <a:chExt cx="6033811" cy="416064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3061609"/>
                <a:ext cx="6033811" cy="416064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449" y="7162762"/>
              <a:ext cx="4225292" cy="511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80227" y="3067917"/>
            <a:ext cx="6011169" cy="4149881"/>
            <a:chOff x="12080227" y="3067917"/>
            <a:chExt cx="6011169" cy="41498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80227" y="3067917"/>
              <a:ext cx="6011169" cy="414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482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56914"/>
            <a:ext cx="4482478" cy="743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9136" y="9213525"/>
            <a:ext cx="19371429" cy="1085714"/>
            <a:chOff x="-419136" y="9213525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419136" y="9213525"/>
              <a:ext cx="19371429" cy="1085714"/>
              <a:chOff x="-419136" y="9213525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19136" y="9213525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97" y="9543372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5731" y="9373283"/>
              <a:ext cx="2076488" cy="741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1763" y="8594146"/>
            <a:ext cx="6750568" cy="5111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00580" y="2073870"/>
            <a:ext cx="9229316" cy="6499009"/>
            <a:chOff x="4400580" y="2073870"/>
            <a:chExt cx="9229316" cy="649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0580" y="2073870"/>
              <a:ext cx="9229316" cy="6499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19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56914"/>
            <a:ext cx="3877107" cy="6710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591284" cy="4402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84378" cy="74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27158" cy="44125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59517" y="2538976"/>
            <a:ext cx="8610336" cy="6232350"/>
            <a:chOff x="259517" y="2538976"/>
            <a:chExt cx="8610336" cy="6232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17" y="2538976"/>
              <a:ext cx="8610336" cy="623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78939" y="7865241"/>
            <a:ext cx="642471" cy="543147"/>
            <a:chOff x="2578939" y="7865241"/>
            <a:chExt cx="642471" cy="543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8939" y="7865241"/>
              <a:ext cx="642471" cy="5431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17525" y="8202010"/>
            <a:ext cx="7046100" cy="4105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84" y="2892633"/>
            <a:ext cx="8611582" cy="50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5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852" y="9739370"/>
            <a:ext cx="2606685" cy="507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62486" y="9569282"/>
            <a:ext cx="2076365" cy="7386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6765" y="1883841"/>
            <a:ext cx="6545284" cy="132660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0002" y="3346614"/>
            <a:ext cx="14587954" cy="58611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349" y="510941"/>
            <a:ext cx="2850085" cy="5079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8682" y="1275248"/>
            <a:ext cx="18948792" cy="35714"/>
            <a:chOff x="-68682" y="1275248"/>
            <a:chExt cx="1894879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8682" y="1275248"/>
              <a:ext cx="18948792" cy="3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56914"/>
            <a:ext cx="3886982" cy="6683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59517" y="2538976"/>
            <a:ext cx="8610336" cy="6232350"/>
            <a:chOff x="259517" y="2538976"/>
            <a:chExt cx="8610336" cy="6232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17" y="2538976"/>
              <a:ext cx="8610336" cy="623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5870" y="7865241"/>
            <a:ext cx="642471" cy="543147"/>
            <a:chOff x="1185870" y="7865241"/>
            <a:chExt cx="642471" cy="543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870" y="7865241"/>
              <a:ext cx="642471" cy="5431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17525" y="8177248"/>
            <a:ext cx="7022892" cy="5111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57" y="2894296"/>
            <a:ext cx="8603509" cy="50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357" y="2754018"/>
            <a:ext cx="14493540" cy="4218530"/>
            <a:chOff x="553357" y="2754018"/>
            <a:chExt cx="14493540" cy="4218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7" y="2754018"/>
              <a:ext cx="14493540" cy="4218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37898" y="5305156"/>
            <a:ext cx="963416" cy="406873"/>
            <a:chOff x="1237898" y="5305156"/>
            <a:chExt cx="963416" cy="4068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898" y="5305156"/>
              <a:ext cx="963416" cy="4068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472" y="6216897"/>
            <a:ext cx="1067615" cy="406873"/>
            <a:chOff x="1278472" y="6216897"/>
            <a:chExt cx="1067615" cy="4068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8472" y="6216897"/>
              <a:ext cx="1067615" cy="4068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75353" y="1149243"/>
            <a:ext cx="6993626" cy="4851817"/>
            <a:chOff x="10775353" y="1149243"/>
            <a:chExt cx="6993626" cy="48518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86452" y="1149243"/>
              <a:ext cx="6171429" cy="4359319"/>
              <a:chOff x="11186452" y="1149243"/>
              <a:chExt cx="6171429" cy="435931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86452" y="1149243"/>
                <a:ext cx="6171429" cy="435931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1068" y="5628335"/>
              <a:ext cx="4181006" cy="5050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21242" y="2550581"/>
            <a:ext cx="442302" cy="406873"/>
            <a:chOff x="13221242" y="2550581"/>
            <a:chExt cx="442302" cy="4068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1242" y="2550581"/>
              <a:ext cx="442302" cy="4068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5353" y="6028700"/>
            <a:ext cx="6993626" cy="2938079"/>
            <a:chOff x="10775353" y="6028700"/>
            <a:chExt cx="6993626" cy="293807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172927" y="6028700"/>
              <a:ext cx="6171429" cy="1294009"/>
              <a:chOff x="11172927" y="6028700"/>
              <a:chExt cx="6171429" cy="12940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172927" y="6028700"/>
                <a:ext cx="6171429" cy="129400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167810" y="7268609"/>
              <a:ext cx="3810779" cy="1294009"/>
              <a:chOff x="11167810" y="7268609"/>
              <a:chExt cx="3810779" cy="12940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167810" y="7268609"/>
                <a:ext cx="3810779" cy="129400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1068" y="8594053"/>
              <a:ext cx="4265997" cy="50500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783578" y="6767062"/>
              <a:ext cx="442302" cy="406873"/>
              <a:chOff x="11783578" y="6767062"/>
              <a:chExt cx="442302" cy="40687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783578" y="6767062"/>
                <a:ext cx="442302" cy="40687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72166" y="7860952"/>
              <a:ext cx="442302" cy="406873"/>
              <a:chOff x="14272166" y="7860952"/>
              <a:chExt cx="442302" cy="40687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72166" y="7860952"/>
                <a:ext cx="442302" cy="4068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8253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0843" y="1331199"/>
            <a:ext cx="14946071" cy="4218530"/>
            <a:chOff x="510843" y="1331199"/>
            <a:chExt cx="14946071" cy="4218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843" y="1331199"/>
              <a:ext cx="14946071" cy="4218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71851" y="4939421"/>
            <a:ext cx="963416" cy="406873"/>
            <a:chOff x="1371851" y="4939421"/>
            <a:chExt cx="963416" cy="4068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1851" y="4939421"/>
              <a:ext cx="963416" cy="4068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7399" y="6265304"/>
            <a:ext cx="803118" cy="406873"/>
            <a:chOff x="1667399" y="6265304"/>
            <a:chExt cx="803118" cy="4068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399" y="6265304"/>
              <a:ext cx="803118" cy="4068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3627" y="5748354"/>
            <a:ext cx="9095238" cy="3357868"/>
            <a:chOff x="373627" y="5748354"/>
            <a:chExt cx="9095238" cy="33578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73627" y="5748354"/>
              <a:ext cx="9095238" cy="3357868"/>
              <a:chOff x="373627" y="5748354"/>
              <a:chExt cx="9095238" cy="33578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5627" y="8702760"/>
                <a:ext cx="4451200" cy="527410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373627" y="5748354"/>
                <a:ext cx="9094218" cy="2947690"/>
                <a:chOff x="373627" y="5748354"/>
                <a:chExt cx="9094218" cy="294769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73627" y="5748354"/>
                  <a:ext cx="9094218" cy="29476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8316320" y="5945367"/>
              <a:ext cx="578962" cy="433132"/>
              <a:chOff x="8316320" y="5945367"/>
              <a:chExt cx="578962" cy="43313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16320" y="5945367"/>
                <a:ext cx="578962" cy="43313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015238" y="5748354"/>
            <a:ext cx="9087347" cy="3451646"/>
            <a:chOff x="9015238" y="5748354"/>
            <a:chExt cx="9087347" cy="34516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9053" y="8806130"/>
              <a:ext cx="4451200" cy="52741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588300" y="5748354"/>
              <a:ext cx="8512562" cy="1238548"/>
              <a:chOff x="9588300" y="5748354"/>
              <a:chExt cx="8512562" cy="123854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88300" y="5748354"/>
                <a:ext cx="8512562" cy="12385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015238" y="6921170"/>
              <a:ext cx="9085624" cy="1809343"/>
              <a:chOff x="9015238" y="6921170"/>
              <a:chExt cx="9085624" cy="180934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15238" y="6921170"/>
                <a:ext cx="9085624" cy="180934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634632" y="6341941"/>
              <a:ext cx="1016452" cy="433132"/>
              <a:chOff x="9634632" y="6341941"/>
              <a:chExt cx="1016452" cy="43313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634632" y="6341941"/>
                <a:ext cx="1016452" cy="43313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320201" y="7776733"/>
              <a:ext cx="1016452" cy="433132"/>
              <a:chOff x="12320201" y="7776733"/>
              <a:chExt cx="1016452" cy="43313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320201" y="7776733"/>
                <a:ext cx="1016452" cy="43313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453001" y="4032688"/>
            <a:ext cx="963416" cy="406873"/>
            <a:chOff x="1453001" y="4032688"/>
            <a:chExt cx="963416" cy="40687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001" y="4032688"/>
              <a:ext cx="963416" cy="406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677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1195" y="-38095"/>
            <a:ext cx="4627853" cy="8911283"/>
            <a:chOff x="14591195" y="-38095"/>
            <a:chExt cx="4627853" cy="8911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1195" y="-38095"/>
              <a:ext cx="4627853" cy="8911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0292" cy="3877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610" y="496356"/>
            <a:ext cx="3360323" cy="10988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19374" y="8777955"/>
            <a:ext cx="1304047" cy="10843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7744" y="8334445"/>
            <a:ext cx="2606685" cy="507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87269" y="7670483"/>
            <a:ext cx="1950288" cy="7386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18711" y="1033213"/>
            <a:ext cx="772820" cy="742292"/>
            <a:chOff x="16518711" y="1033213"/>
            <a:chExt cx="772820" cy="7422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8711" y="1033213"/>
              <a:ext cx="772820" cy="7422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15985945" y="2489250"/>
            <a:ext cx="1680688" cy="679965"/>
          </a:xfrm>
          <a:prstGeom prst="rect">
            <a:avLst/>
          </a:prstGeom>
        </p:spPr>
      </p:pic>
      <p:pic>
        <p:nvPicPr>
          <p:cNvPr id="2" name="미디어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48762" y="1772239"/>
            <a:ext cx="11657772" cy="7286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1195" y="-38095"/>
            <a:ext cx="4627853" cy="8911283"/>
            <a:chOff x="14591195" y="-38095"/>
            <a:chExt cx="4627853" cy="8911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1195" y="-38095"/>
              <a:ext cx="4627853" cy="8911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0292" cy="3877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610" y="496356"/>
            <a:ext cx="3417484" cy="10988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19374" y="8777955"/>
            <a:ext cx="1313571" cy="10843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7744" y="8334445"/>
            <a:ext cx="2606685" cy="507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87269" y="7670483"/>
            <a:ext cx="1950288" cy="7386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18711" y="1033213"/>
            <a:ext cx="772820" cy="742292"/>
            <a:chOff x="16518711" y="1033213"/>
            <a:chExt cx="772820" cy="7422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8711" y="1033213"/>
              <a:ext cx="772820" cy="7422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15985945" y="2489250"/>
            <a:ext cx="1680688" cy="679965"/>
          </a:xfrm>
          <a:prstGeom prst="rect">
            <a:avLst/>
          </a:prstGeom>
        </p:spPr>
      </p:pic>
      <p:pic>
        <p:nvPicPr>
          <p:cNvPr id="2" name="미디어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80921" y="1418510"/>
            <a:ext cx="8974048" cy="7639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1195" y="-38095"/>
            <a:ext cx="4627853" cy="8911283"/>
            <a:chOff x="14591195" y="-38095"/>
            <a:chExt cx="4627853" cy="8911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1195" y="-38095"/>
              <a:ext cx="4627853" cy="8911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0283" cy="3913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610" y="496356"/>
            <a:ext cx="4497361" cy="1100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19336" y="8777955"/>
            <a:ext cx="1304085" cy="108865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7744" y="8334445"/>
            <a:ext cx="2606638" cy="5070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87269" y="7670483"/>
            <a:ext cx="1950288" cy="741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18711" y="1033213"/>
            <a:ext cx="772820" cy="742292"/>
            <a:chOff x="16518711" y="1033213"/>
            <a:chExt cx="772820" cy="7422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8711" y="1033213"/>
              <a:ext cx="772820" cy="7422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15985945" y="2489250"/>
            <a:ext cx="1680688" cy="679965"/>
          </a:xfrm>
          <a:prstGeom prst="rect">
            <a:avLst/>
          </a:prstGeom>
        </p:spPr>
      </p:pic>
      <p:pic>
        <p:nvPicPr>
          <p:cNvPr id="2" name="인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57400" y="1813605"/>
            <a:ext cx="11932032" cy="70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2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1195" y="-38095"/>
            <a:ext cx="4627853" cy="8911283"/>
            <a:chOff x="14591195" y="-38095"/>
            <a:chExt cx="4627853" cy="8911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1195" y="-38095"/>
              <a:ext cx="4627853" cy="8911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0283" cy="3913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610" y="496356"/>
            <a:ext cx="4544999" cy="1110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19336" y="8777955"/>
            <a:ext cx="1313609" cy="10971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7744" y="8334445"/>
            <a:ext cx="2606638" cy="5070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87269" y="7670483"/>
            <a:ext cx="1950288" cy="741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18711" y="1033213"/>
            <a:ext cx="772820" cy="742292"/>
            <a:chOff x="16518711" y="1033213"/>
            <a:chExt cx="772820" cy="7422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8711" y="1033213"/>
              <a:ext cx="772820" cy="7422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15985945" y="2489250"/>
            <a:ext cx="1680688" cy="679965"/>
          </a:xfrm>
          <a:prstGeom prst="rect">
            <a:avLst/>
          </a:prstGeom>
        </p:spPr>
      </p:pic>
      <p:pic>
        <p:nvPicPr>
          <p:cNvPr id="12" name="서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11325" y="1804202"/>
            <a:ext cx="11978107" cy="70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91195" y="-38095"/>
            <a:ext cx="4627853" cy="8911283"/>
            <a:chOff x="14591195" y="-38095"/>
            <a:chExt cx="4627853" cy="8911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1195" y="-38095"/>
              <a:ext cx="4627853" cy="89112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6953" y="9536953"/>
            <a:ext cx="3520283" cy="3913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610" y="496356"/>
            <a:ext cx="4544999" cy="1110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19336" y="8777955"/>
            <a:ext cx="1313609" cy="10971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17744" y="8334445"/>
            <a:ext cx="2606638" cy="50700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87269" y="7670483"/>
            <a:ext cx="1950288" cy="741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18711" y="1033213"/>
            <a:ext cx="772820" cy="742292"/>
            <a:chOff x="16518711" y="1033213"/>
            <a:chExt cx="772820" cy="7422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18711" y="1033213"/>
              <a:ext cx="772820" cy="74229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15985945" y="2489250"/>
            <a:ext cx="1680688" cy="679965"/>
          </a:xfrm>
          <a:prstGeom prst="rect">
            <a:avLst/>
          </a:prstGeom>
        </p:spPr>
      </p:pic>
      <p:pic>
        <p:nvPicPr>
          <p:cNvPr id="12" name="서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11325" y="1804202"/>
            <a:ext cx="11978107" cy="70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4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10281" y="3139024"/>
            <a:ext cx="7861148" cy="4089572"/>
            <a:chOff x="7910281" y="3139024"/>
            <a:chExt cx="7861148" cy="4089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1839" y="2880582"/>
              <a:ext cx="6892617" cy="344652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576" y="4558026"/>
              <a:ext cx="4527321" cy="292023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9857101" cy="4184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2287"/>
            <a:ext cx="7045749" cy="4173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6826" y="2047013"/>
            <a:ext cx="5061250" cy="8219653"/>
            <a:chOff x="396826" y="2047013"/>
            <a:chExt cx="5061250" cy="82196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826" y="2047013"/>
              <a:ext cx="5061250" cy="8219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4690" y="4074355"/>
            <a:ext cx="3106474" cy="2218910"/>
            <a:chOff x="1564690" y="4074355"/>
            <a:chExt cx="3106474" cy="2218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4690" y="4074355"/>
              <a:ext cx="3106474" cy="22189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9901" y="-1794794"/>
            <a:ext cx="10682758" cy="13196529"/>
            <a:chOff x="-3539901" y="-1794794"/>
            <a:chExt cx="10682758" cy="13196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39901" y="-1794794"/>
              <a:ext cx="10682758" cy="131965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37866" y="543325"/>
            <a:ext cx="8678777" cy="8528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4082" y="8669048"/>
            <a:ext cx="12406093" cy="71429"/>
            <a:chOff x="6124082" y="8669048"/>
            <a:chExt cx="12406093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4082" y="8669048"/>
              <a:ext cx="12406093" cy="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40262" y="4092365"/>
            <a:ext cx="8797130" cy="14139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466" y="1950835"/>
            <a:ext cx="3412585" cy="11789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3594" y="5066668"/>
            <a:ext cx="3321879" cy="927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384127"/>
            <a:ext cx="19371429" cy="1085714"/>
            <a:chOff x="-152381" y="9384127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52381" y="9384127"/>
              <a:ext cx="19371429" cy="1085714"/>
              <a:chOff x="-152381" y="9384127"/>
              <a:chExt cx="19371429" cy="10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52381" y="9384127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52" y="9713974"/>
              <a:ext cx="2606685" cy="50797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62486" y="9543885"/>
              <a:ext cx="2076365" cy="7386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8658" y="552390"/>
            <a:ext cx="18948744" cy="778890"/>
            <a:chOff x="-68658" y="552390"/>
            <a:chExt cx="18948744" cy="7788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349" y="514295"/>
              <a:ext cx="2850085" cy="5079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68682" y="1249851"/>
              <a:ext cx="18948792" cy="35714"/>
              <a:chOff x="-68682" y="1249851"/>
              <a:chExt cx="18948792" cy="357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68682" y="1249851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672871" y="2166372"/>
            <a:ext cx="8939972" cy="5952970"/>
            <a:chOff x="4672871" y="2166372"/>
            <a:chExt cx="8939972" cy="59529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2871" y="2166372"/>
              <a:ext cx="8939972" cy="59529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2391" y="1827283"/>
            <a:ext cx="3556952" cy="1372367"/>
            <a:chOff x="622391" y="1827283"/>
            <a:chExt cx="3556952" cy="13723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391" y="1827283"/>
              <a:ext cx="3556952" cy="13723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00383" y="2570768"/>
            <a:ext cx="1357920" cy="984536"/>
            <a:chOff x="3500383" y="2570768"/>
            <a:chExt cx="1357920" cy="9845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00000">
              <a:off x="3500383" y="2570768"/>
              <a:ext cx="1357920" cy="984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75278" y="2729528"/>
            <a:ext cx="967424" cy="35714"/>
            <a:chOff x="2275278" y="2729528"/>
            <a:chExt cx="967424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5278" y="2729528"/>
              <a:ext cx="967424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35358" y="4389461"/>
            <a:ext cx="2598557" cy="602690"/>
            <a:chOff x="4735358" y="4389461"/>
            <a:chExt cx="2598557" cy="6026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5358" y="4389461"/>
              <a:ext cx="2598557" cy="6026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06436" y="4389461"/>
            <a:ext cx="4065987" cy="602690"/>
            <a:chOff x="8106436" y="4389461"/>
            <a:chExt cx="4065987" cy="6026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6436" y="4389461"/>
              <a:ext cx="4065987" cy="6026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99685" y="4979592"/>
            <a:ext cx="4172737" cy="464722"/>
            <a:chOff x="7999685" y="4979592"/>
            <a:chExt cx="4172737" cy="4647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99685" y="4979592"/>
              <a:ext cx="4172737" cy="4647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15044" y="5921551"/>
            <a:ext cx="2927813" cy="464722"/>
            <a:chOff x="6215044" y="5921551"/>
            <a:chExt cx="2927813" cy="4647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5044" y="5921551"/>
              <a:ext cx="2927813" cy="4647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03712" y="5949054"/>
            <a:ext cx="1169571" cy="464722"/>
            <a:chOff x="12003712" y="5949054"/>
            <a:chExt cx="1169571" cy="4647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03712" y="5949054"/>
              <a:ext cx="1169571" cy="4647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36300" y="6386272"/>
            <a:ext cx="1169571" cy="464722"/>
            <a:chOff x="4936300" y="6386272"/>
            <a:chExt cx="1169571" cy="4647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36300" y="6386272"/>
              <a:ext cx="1169571" cy="46472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6080" y="8437401"/>
            <a:ext cx="15689592" cy="820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6765" y="1883841"/>
            <a:ext cx="4343503" cy="139113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1802" y="3677800"/>
            <a:ext cx="13495821" cy="5163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52381" y="9384127"/>
            <a:ext cx="19371429" cy="1085714"/>
            <a:chOff x="-152381" y="9384127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52381" y="9384127"/>
              <a:ext cx="19371429" cy="1085714"/>
              <a:chOff x="-152381" y="9384127"/>
              <a:chExt cx="19371429" cy="10857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2381" y="9384127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52" y="9713974"/>
              <a:ext cx="2606685" cy="50797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2486" y="9543885"/>
              <a:ext cx="2076365" cy="7386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8658" y="552390"/>
            <a:ext cx="18948744" cy="778890"/>
            <a:chOff x="-68658" y="552390"/>
            <a:chExt cx="18948744" cy="778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349" y="514295"/>
              <a:ext cx="2850085" cy="5079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68682" y="1249851"/>
              <a:ext cx="18948792" cy="35714"/>
              <a:chOff x="-68682" y="1249851"/>
              <a:chExt cx="18948792" cy="3571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68682" y="1249851"/>
                <a:ext cx="18948792" cy="35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852" y="9739370"/>
            <a:ext cx="2606476" cy="5086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62486" y="9569282"/>
            <a:ext cx="2076288" cy="7310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6765" y="1883841"/>
            <a:ext cx="2339323" cy="1412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478" y="3893964"/>
            <a:ext cx="13864230" cy="4149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349" y="510941"/>
            <a:ext cx="2849733" cy="508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8682" y="1275248"/>
            <a:ext cx="18948792" cy="35714"/>
            <a:chOff x="-68682" y="1275248"/>
            <a:chExt cx="1894879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8682" y="1275248"/>
              <a:ext cx="18948792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97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9901" y="-1794794"/>
            <a:ext cx="10682758" cy="13196529"/>
            <a:chOff x="-3539901" y="-1794794"/>
            <a:chExt cx="10682758" cy="13196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39901" y="-1794794"/>
              <a:ext cx="10682758" cy="131965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37866" y="543325"/>
            <a:ext cx="8678777" cy="8528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4082" y="8669048"/>
            <a:ext cx="12406093" cy="71429"/>
            <a:chOff x="6124082" y="8669048"/>
            <a:chExt cx="12406093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4082" y="8669048"/>
              <a:ext cx="12406093" cy="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40289" y="4092365"/>
            <a:ext cx="6920273" cy="14139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466" y="1950835"/>
            <a:ext cx="3412585" cy="11789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3621" y="5066669"/>
            <a:ext cx="5660488" cy="927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Office PowerPoint</Application>
  <PresentationFormat>사용자 지정</PresentationFormat>
  <Paragraphs>0</Paragraphs>
  <Slides>48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찬호</cp:lastModifiedBy>
  <cp:revision>9</cp:revision>
  <dcterms:created xsi:type="dcterms:W3CDTF">2022-11-07T12:37:09Z</dcterms:created>
  <dcterms:modified xsi:type="dcterms:W3CDTF">2022-11-24T01:46:41Z</dcterms:modified>
</cp:coreProperties>
</file>